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76" r:id="rId6"/>
    <p:sldId id="277" r:id="rId7"/>
    <p:sldId id="279" r:id="rId8"/>
    <p:sldId id="278" r:id="rId9"/>
    <p:sldId id="27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COMPUTER LANGUAGES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CLASS VI CH1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By: ASHISH RAY</a:t>
            </a:r>
            <a:endParaRPr lang="en-US" sz="3200" dirty="0"/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0515599" cy="34963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-US" sz="2800" dirty="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</a:p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endParaRPr lang="en-US" sz="28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Learn about third generation or High level Language and its features.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Learn about Fourth generation language and its features.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Learn about compiler and its features.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Learn about Interpreter and its features.</a:t>
            </a:r>
            <a:endParaRPr lang="en-IN" sz="2000" dirty="0"/>
          </a:p>
          <a:p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b="1" dirty="0">
                <a:solidFill>
                  <a:srgbClr val="FF0000"/>
                </a:solidFill>
              </a:rPr>
              <a:t>HIGH LEVEL LANGUAGE(THIRD GENERATION)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BAAAF-EB9D-40F6-A2E3-AEB3E5454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b="1" i="1" dirty="0"/>
              <a:t>Advantages</a:t>
            </a:r>
          </a:p>
          <a:p>
            <a:r>
              <a:rPr lang="en-IN" sz="2400" dirty="0"/>
              <a:t>Simple and User friendly language.</a:t>
            </a:r>
          </a:p>
          <a:p>
            <a:r>
              <a:rPr lang="en-IN" sz="2400" dirty="0"/>
              <a:t>Language that is machine-independent.</a:t>
            </a:r>
          </a:p>
          <a:p>
            <a:pPr marL="0" indent="0">
              <a:buNone/>
            </a:pPr>
            <a:r>
              <a:rPr lang="en-IN" sz="2400" dirty="0"/>
              <a:t>A large number of people  started writing using these language, it is known as High-level Language(HL). It is quite similar to English language.</a:t>
            </a:r>
          </a:p>
          <a:p>
            <a:pPr marL="0" indent="0">
              <a:buNone/>
            </a:pPr>
            <a:r>
              <a:rPr lang="en-IN" sz="2400" dirty="0"/>
              <a:t>Examples are  </a:t>
            </a:r>
            <a:r>
              <a:rPr lang="en-IN" b="1" i="1" dirty="0"/>
              <a:t>C , C++, Basic, Java, Python etc</a:t>
            </a:r>
          </a:p>
          <a:p>
            <a:pPr marL="0" indent="0">
              <a:buNone/>
            </a:pPr>
            <a:endParaRPr lang="en-IN" sz="2400" dirty="0"/>
          </a:p>
          <a:p>
            <a:r>
              <a:rPr lang="en-IN" sz="2400" dirty="0"/>
              <a:t>High level language needs to be translated by using the translator program, there are two translator program widely used. That </a:t>
            </a:r>
            <a:r>
              <a:rPr lang="en-IN" sz="2400" b="1" i="1" dirty="0"/>
              <a:t>are Interpreter and Compiler</a:t>
            </a:r>
          </a:p>
          <a:p>
            <a:endParaRPr lang="en-IN" sz="24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99424FD-9D4B-414C-8096-ABAD24121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N" b="1" dirty="0">
                <a:solidFill>
                  <a:srgbClr val="FF0000"/>
                </a:solidFill>
              </a:rPr>
              <a:t>FEATURES OF ALL GENERATIONS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8D03DBA-9F67-45C3-A285-A3BD6B1D0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A04810-7679-45E2-928A-45958652CE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825625"/>
            <a:ext cx="1065436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9FA85-6E23-41B4-B873-619069ACB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b="1" dirty="0">
                <a:solidFill>
                  <a:srgbClr val="FF0000"/>
                </a:solidFill>
              </a:rPr>
              <a:t>INTERPRETER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200B1865-D1E2-4BBD-889C-FCE10F3237E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70F696-E093-46AD-87FA-D19746B74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An interpreter translate a program written in high level language to low level language program line by line.</a:t>
            </a:r>
          </a:p>
          <a:p>
            <a:r>
              <a:rPr lang="en-IN" sz="2000" dirty="0"/>
              <a:t>It execute the instruction and then repeat the procedure for remaining instruction.</a:t>
            </a:r>
          </a:p>
          <a:p>
            <a:endParaRPr lang="en-IN" sz="2000" dirty="0"/>
          </a:p>
          <a:p>
            <a:r>
              <a:rPr lang="en-IN" sz="2000" dirty="0"/>
              <a:t>If any error is there interpreter stop there and show the error.</a:t>
            </a:r>
          </a:p>
          <a:p>
            <a:endParaRPr lang="en-IN" sz="2000" dirty="0"/>
          </a:p>
          <a:p>
            <a:r>
              <a:rPr lang="en-IN" sz="2000" dirty="0"/>
              <a:t>The converted program is not stored any where it has to be generated at the time of execution of a program</a:t>
            </a:r>
          </a:p>
          <a:p>
            <a:endParaRPr lang="en-IN" sz="2000" dirty="0"/>
          </a:p>
          <a:p>
            <a:r>
              <a:rPr lang="en-IN" sz="2000" dirty="0"/>
              <a:t>It is preferred for beginners and slow in their execution speed.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6681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b="1" dirty="0">
                <a:solidFill>
                  <a:srgbClr val="FF0000"/>
                </a:solidFill>
              </a:rPr>
              <a:t>Compiler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0B48B4-CAF9-435F-8D6A-99C0B7359E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000" dirty="0"/>
              <a:t>It is a translator program which is used to convert high level language to machine language.</a:t>
            </a:r>
          </a:p>
          <a:p>
            <a:r>
              <a:rPr lang="en-IN" sz="2000" dirty="0"/>
              <a:t>After compilation , if there is no error, it creates Object file.</a:t>
            </a:r>
          </a:p>
          <a:p>
            <a:r>
              <a:rPr lang="en-IN" sz="2000" dirty="0"/>
              <a:t>The execution speed is faster as   compared to Interpreter.</a:t>
            </a:r>
          </a:p>
          <a:p>
            <a:endParaRPr lang="en-IN" sz="2000" dirty="0"/>
          </a:p>
          <a:p>
            <a:pPr marL="0" indent="0">
              <a:buNone/>
            </a:pPr>
            <a:r>
              <a:rPr lang="en-IN" sz="2000" b="1" i="1" u="sng" dirty="0"/>
              <a:t>FOURTH GENERATION LANGUAGE(4GL)</a:t>
            </a:r>
          </a:p>
          <a:p>
            <a:pPr marL="0" indent="0">
              <a:buNone/>
            </a:pPr>
            <a:r>
              <a:rPr lang="en-IN" sz="2000" dirty="0"/>
              <a:t>It is more similar to human languages than their previous version.</a:t>
            </a:r>
          </a:p>
          <a:p>
            <a:pPr marL="0" indent="0">
              <a:buNone/>
            </a:pPr>
            <a:r>
              <a:rPr lang="en-IN" sz="2000" b="1" dirty="0"/>
              <a:t>Advantages</a:t>
            </a:r>
          </a:p>
          <a:p>
            <a:pPr marL="0" indent="0">
              <a:buNone/>
            </a:pPr>
            <a:r>
              <a:rPr lang="en-IN" sz="2000" dirty="0"/>
              <a:t>1. Highly User friendly and independent.</a:t>
            </a:r>
          </a:p>
          <a:p>
            <a:pPr marL="0" indent="0">
              <a:buNone/>
            </a:pPr>
            <a:r>
              <a:rPr lang="en-IN" sz="2000" dirty="0"/>
              <a:t>2. Very high speed of Execution, designed to deduce the level of programming efforts.</a:t>
            </a:r>
          </a:p>
          <a:p>
            <a:pPr marL="0" indent="0">
              <a:buNone/>
            </a:pPr>
            <a:r>
              <a:rPr lang="en-IN" sz="2000" dirty="0"/>
              <a:t>3. Minimum efforts  from the user to obtain any information.</a:t>
            </a:r>
          </a:p>
          <a:p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728096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Recaptulation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000" dirty="0"/>
              <a:t>High level languages are Simple and User friendly language.</a:t>
            </a:r>
          </a:p>
          <a:p>
            <a:r>
              <a:rPr lang="en-IN" sz="2000" dirty="0"/>
              <a:t>Language that is machine-independent</a:t>
            </a:r>
          </a:p>
          <a:p>
            <a:r>
              <a:rPr lang="en-IN" sz="2000" dirty="0"/>
              <a:t>Examples are  </a:t>
            </a:r>
            <a:r>
              <a:rPr lang="en-IN" sz="2000" b="1" i="1" dirty="0"/>
              <a:t>C , C++, Basic, Java, Python etc</a:t>
            </a:r>
          </a:p>
          <a:p>
            <a:r>
              <a:rPr lang="en-IN" sz="2000" dirty="0"/>
              <a:t>An interpreter translate a program written in high level language to low level language program line by line.</a:t>
            </a:r>
          </a:p>
          <a:p>
            <a:endParaRPr lang="en-IN" sz="2000" b="1" i="1" dirty="0"/>
          </a:p>
          <a:p>
            <a:r>
              <a:rPr lang="en-IN" sz="2000" dirty="0"/>
              <a:t>An interpreter translate a program written in high level language to low level language program line by line.</a:t>
            </a:r>
          </a:p>
          <a:p>
            <a:r>
              <a:rPr lang="en-IN" sz="2000" dirty="0"/>
              <a:t>It is a translator program which is used to convert high level language to machine language.</a:t>
            </a:r>
          </a:p>
          <a:p>
            <a:r>
              <a:rPr lang="en-IN" sz="2000" dirty="0"/>
              <a:t>After compilation , if there is no error, it creates Object file.</a:t>
            </a:r>
          </a:p>
          <a:p>
            <a:r>
              <a:rPr lang="en-IN" sz="2000" dirty="0"/>
              <a:t>The execution speed is faster as   compared to Interpreter.</a:t>
            </a:r>
            <a:endParaRPr lang="en-IN" sz="2000" b="1" i="1" dirty="0"/>
          </a:p>
          <a:p>
            <a:endParaRPr lang="en-IN" sz="2000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sz="2400" dirty="0"/>
              <a:t>1. What are the features of High level Language?</a:t>
            </a:r>
          </a:p>
          <a:p>
            <a:r>
              <a:rPr lang="en-IN" sz="2400" dirty="0"/>
              <a:t>2. Differentiate between interpreter and a compiler.</a:t>
            </a:r>
          </a:p>
          <a:p>
            <a:r>
              <a:rPr lang="en-IN" sz="2400" dirty="0"/>
              <a:t>3. </a:t>
            </a:r>
            <a:r>
              <a:rPr lang="en-IN" sz="2400"/>
              <a:t>List any three characteristics of fourth generation language?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1586</TotalTime>
  <Words>462</Words>
  <Application>Microsoft Office PowerPoint</Application>
  <PresentationFormat>Widescreen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COMPUTER LANGUAGES</vt:lpstr>
      <vt:lpstr>LEARNING OUTCOME</vt:lpstr>
      <vt:lpstr>HIGH LEVEL LANGUAGE(THIRD GENERATION)</vt:lpstr>
      <vt:lpstr>FEATURES OF ALL GENERATIONS</vt:lpstr>
      <vt:lpstr>INTERPRETER</vt:lpstr>
      <vt:lpstr>Compiler</vt:lpstr>
      <vt:lpstr>Recaptulation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47</cp:revision>
  <dcterms:created xsi:type="dcterms:W3CDTF">2021-12-05T13:26:37Z</dcterms:created>
  <dcterms:modified xsi:type="dcterms:W3CDTF">2021-12-18T15:58:22Z</dcterms:modified>
</cp:coreProperties>
</file>